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aleway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regular.fntdata"/><Relationship Id="rId10" Type="http://schemas.openxmlformats.org/officeDocument/2006/relationships/slide" Target="slides/slide5.xml"/><Relationship Id="rId13" Type="http://schemas.openxmlformats.org/officeDocument/2006/relationships/font" Target="fonts/Raleway-italic.fntdata"/><Relationship Id="rId12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Raleway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31113ac90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31113ac9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31113ac90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31113ac90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f31113ac90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f31113ac90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31113ac9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f31113ac9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Goat vs Bear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 rotWithShape="1">
          <a:blip r:embed="rId3">
            <a:alphaModFix/>
          </a:blip>
          <a:srcRect b="8968" l="32558" r="32120" t="20469"/>
          <a:stretch/>
        </p:blipFill>
        <p:spPr>
          <a:xfrm>
            <a:off x="1614250" y="2069925"/>
            <a:ext cx="2546676" cy="286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0924" y="2069925"/>
            <a:ext cx="3817353" cy="2863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Who would win? Why?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8968" l="32558" r="32120" t="20469"/>
          <a:stretch/>
        </p:blipFill>
        <p:spPr>
          <a:xfrm>
            <a:off x="1614250" y="2069925"/>
            <a:ext cx="2546676" cy="286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0924" y="2069925"/>
            <a:ext cx="3817353" cy="2863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might a goat beat a bear?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 rotWithShape="1">
          <a:blip r:embed="rId3">
            <a:alphaModFix/>
          </a:blip>
          <a:srcRect b="8968" l="32558" r="32120" t="20469"/>
          <a:stretch/>
        </p:blipFill>
        <p:spPr>
          <a:xfrm>
            <a:off x="1614250" y="2069925"/>
            <a:ext cx="2546676" cy="286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0924" y="2069925"/>
            <a:ext cx="3817353" cy="2863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812" y="36450"/>
            <a:ext cx="6402763" cy="507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729450" y="1318650"/>
            <a:ext cx="6760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Which animal could you beat in a fight?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729450" y="2078875"/>
            <a:ext cx="6760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How would you do it?</a:t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 rotWithShape="1">
          <a:blip r:embed="rId3">
            <a:alphaModFix/>
          </a:blip>
          <a:srcRect b="6197" l="0" r="80332" t="17670"/>
          <a:stretch/>
        </p:blipFill>
        <p:spPr>
          <a:xfrm>
            <a:off x="7636175" y="521375"/>
            <a:ext cx="1507829" cy="462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